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7"/>
  </p:notesMasterIdLst>
  <p:handoutMasterIdLst>
    <p:handoutMasterId r:id="rId18"/>
  </p:handoutMasterIdLst>
  <p:sldIdLst>
    <p:sldId id="709" r:id="rId5"/>
    <p:sldId id="918" r:id="rId6"/>
    <p:sldId id="915" r:id="rId7"/>
    <p:sldId id="928" r:id="rId8"/>
    <p:sldId id="919" r:id="rId9"/>
    <p:sldId id="926" r:id="rId10"/>
    <p:sldId id="924" r:id="rId11"/>
    <p:sldId id="925" r:id="rId12"/>
    <p:sldId id="927" r:id="rId13"/>
    <p:sldId id="930" r:id="rId14"/>
    <p:sldId id="543" r:id="rId15"/>
    <p:sldId id="910" r:id="rId16"/>
  </p:sldIdLst>
  <p:sldSz cx="12192000" cy="6858000"/>
  <p:notesSz cx="7315200" cy="96012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Medium" panose="020B0604020202020204" charset="0"/>
      <p:regular r:id="rId29"/>
      <p:italic r:id="rId30"/>
    </p:embeddedFont>
    <p:embeddedFont>
      <p:font typeface="Montserrat SemiBold" panose="020B0604020202020204" charset="0"/>
      <p:bold r:id="rId31"/>
      <p:boldItalic r:id="rId32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28"/>
            <p14:sldId id="919"/>
            <p14:sldId id="926"/>
            <p14:sldId id="924"/>
            <p14:sldId id="925"/>
            <p14:sldId id="927"/>
            <p14:sldId id="930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9506A-17A8-4C0B-8453-424F18BEE304}" v="33" dt="2021-08-21T13:56:47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55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microsoft.com/office/2015/10/relationships/revisionInfo" Target="revisionInfo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04T11:23:57.994" v="2035" actId="1076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04T07:39:21.272" v="209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04T07:39:21.272" v="209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04T07:37:26.825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04T07:37:26.825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mod">
        <pc:chgData name="Alexander Hagelborn" userId="f0371911-c56b-4faa-b2b2-5d8eea706564" providerId="ADAL" clId="{794A89BD-C9FF-447A-B023-29307FABD0D7}" dt="2021-08-04T07:41:25.392" v="255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04T11:23:57.994" v="2035" actId="1076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3:44.266" v="2031" actId="14100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modSp add mod">
        <pc:chgData name="Alexander Hagelborn" userId="f0371911-c56b-4faa-b2b2-5d8eea706564" providerId="ADAL" clId="{794A89BD-C9FF-447A-B023-29307FABD0D7}" dt="2021-08-04T08:35:32.709" v="810" actId="20577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5:32.709" v="810" actId="20577"/>
          <ac:spMkLst>
            <pc:docMk/>
            <pc:sldMk cId="103506418" sldId="921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modSp add mod">
        <pc:chgData name="Alexander Hagelborn" userId="f0371911-c56b-4faa-b2b2-5d8eea706564" providerId="ADAL" clId="{794A89BD-C9FF-447A-B023-29307FABD0D7}" dt="2021-08-04T08:39:22.010" v="1030" actId="20577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9:22.010" v="1030" actId="20577"/>
          <ac:spMkLst>
            <pc:docMk/>
            <pc:sldMk cId="1357839053" sldId="922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04T11:21:58.286" v="1857" actId="20577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1:58.286" v="1857" actId="20577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modSp add mod">
        <pc:chgData name="Alexander Hagelborn" userId="f0371911-c56b-4faa-b2b2-5d8eea706564" providerId="ADAL" clId="{794A89BD-C9FF-447A-B023-29307FABD0D7}" dt="2021-08-04T11:13:44.269" v="1512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04T11:13:06.472" v="1373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13:44.269" v="1512" actId="20577"/>
          <ac:spMkLst>
            <pc:docMk/>
            <pc:sldMk cId="3003276054" sldId="924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Alexander Hagelborn" userId="f0371911-c56b-4faa-b2b2-5d8eea706564" providerId="ADAL" clId="{1E4FAD54-FC2F-47E7-B7F4-05C008BD6A3C}"/>
    <pc:docChg chg="undo custSel addSld delSld modSld sldOrd modSection">
      <pc:chgData name="Alexander Hagelborn" userId="f0371911-c56b-4faa-b2b2-5d8eea706564" providerId="ADAL" clId="{1E4FAD54-FC2F-47E7-B7F4-05C008BD6A3C}" dt="2021-08-11T15:53:45.828" v="3200" actId="1076"/>
      <pc:docMkLst>
        <pc:docMk/>
      </pc:docMkLst>
      <pc:sldChg chg="modSp mod">
        <pc:chgData name="Alexander Hagelborn" userId="f0371911-c56b-4faa-b2b2-5d8eea706564" providerId="ADAL" clId="{1E4FAD54-FC2F-47E7-B7F4-05C008BD6A3C}" dt="2021-08-04T13:41:45.939" v="46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1E4FAD54-FC2F-47E7-B7F4-05C008BD6A3C}" dt="2021-08-04T13:41:45.939" v="4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1E4FAD54-FC2F-47E7-B7F4-05C008BD6A3C}" dt="2021-08-04T13:42:29.280" v="111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1E4FAD54-FC2F-47E7-B7F4-05C008BD6A3C}" dt="2021-08-04T13:42:29.280" v="111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1E4FAD54-FC2F-47E7-B7F4-05C008BD6A3C}" dt="2021-08-04T13:41:55.402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1E4FAD54-FC2F-47E7-B7F4-05C008BD6A3C}" dt="2021-08-04T13:41:55.402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1E4FAD54-FC2F-47E7-B7F4-05C008BD6A3C}" dt="2021-08-11T14:25:26.670" v="2671" actId="15"/>
        <pc:sldMkLst>
          <pc:docMk/>
          <pc:sldMk cId="2233608678" sldId="919"/>
        </pc:sldMkLst>
        <pc:spChg chg="mod">
          <ac:chgData name="Alexander Hagelborn" userId="f0371911-c56b-4faa-b2b2-5d8eea706564" providerId="ADAL" clId="{1E4FAD54-FC2F-47E7-B7F4-05C008BD6A3C}" dt="2021-08-04T13:43:10.545" v="176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1T14:25:26.670" v="2671" actId="15"/>
          <ac:spMkLst>
            <pc:docMk/>
            <pc:sldMk cId="2233608678" sldId="919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3505212" sldId="920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03506418" sldId="921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357839053" sldId="922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10337097" sldId="923"/>
        </pc:sldMkLst>
      </pc:sldChg>
      <pc:sldChg chg="addSp delSp modSp mod">
        <pc:chgData name="Alexander Hagelborn" userId="f0371911-c56b-4faa-b2b2-5d8eea706564" providerId="ADAL" clId="{1E4FAD54-FC2F-47E7-B7F4-05C008BD6A3C}" dt="2021-08-04T14:41:23.724" v="2255" actId="14100"/>
        <pc:sldMkLst>
          <pc:docMk/>
          <pc:sldMk cId="3003276054" sldId="924"/>
        </pc:sldMkLst>
        <pc:spChg chg="mod">
          <ac:chgData name="Alexander Hagelborn" userId="f0371911-c56b-4faa-b2b2-5d8eea706564" providerId="ADAL" clId="{1E4FAD54-FC2F-47E7-B7F4-05C008BD6A3C}" dt="2021-08-04T14:28:39.564" v="2230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04T14:40:47.128" v="2250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40:41.406" v="2235" actId="478"/>
          <ac:picMkLst>
            <pc:docMk/>
            <pc:sldMk cId="3003276054" sldId="924"/>
            <ac:picMk id="6" creationId="{7536F9C1-A82C-401A-A8B7-5F978A49EE35}"/>
          </ac:picMkLst>
        </pc:picChg>
        <pc:picChg chg="add mod">
          <ac:chgData name="Alexander Hagelborn" userId="f0371911-c56b-4faa-b2b2-5d8eea706564" providerId="ADAL" clId="{1E4FAD54-FC2F-47E7-B7F4-05C008BD6A3C}" dt="2021-08-04T14:41:23.724" v="2255" actId="14100"/>
          <ac:picMkLst>
            <pc:docMk/>
            <pc:sldMk cId="3003276054" sldId="924"/>
            <ac:picMk id="11" creationId="{B72ED192-4B37-4478-BEA7-42740A368B0B}"/>
          </ac:picMkLst>
        </pc:picChg>
        <pc:picChg chg="add mod">
          <ac:chgData name="Alexander Hagelborn" userId="f0371911-c56b-4faa-b2b2-5d8eea706564" providerId="ADAL" clId="{1E4FAD54-FC2F-47E7-B7F4-05C008BD6A3C}" dt="2021-08-04T14:28:08.072" v="2212" actId="1076"/>
          <ac:picMkLst>
            <pc:docMk/>
            <pc:sldMk cId="3003276054" sldId="924"/>
            <ac:picMk id="1026" creationId="{58D4D61B-8D9F-4233-95AC-09FF73720BE9}"/>
          </ac:picMkLst>
        </pc:picChg>
      </pc:sldChg>
      <pc:sldChg chg="addSp delSp modSp add mod ord">
        <pc:chgData name="Alexander Hagelborn" userId="f0371911-c56b-4faa-b2b2-5d8eea706564" providerId="ADAL" clId="{1E4FAD54-FC2F-47E7-B7F4-05C008BD6A3C}" dt="2021-08-04T14:02:48.581" v="1429" actId="1076"/>
        <pc:sldMkLst>
          <pc:docMk/>
          <pc:sldMk cId="2108436327" sldId="925"/>
        </pc:sldMkLst>
        <pc:spChg chg="mod">
          <ac:chgData name="Alexander Hagelborn" userId="f0371911-c56b-4faa-b2b2-5d8eea706564" providerId="ADAL" clId="{1E4FAD54-FC2F-47E7-B7F4-05C008BD6A3C}" dt="2021-08-04T13:53:16.173" v="864" actId="20577"/>
          <ac:spMkLst>
            <pc:docMk/>
            <pc:sldMk cId="2108436327" sldId="92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04T14:00:47.735" v="1417" actId="20577"/>
          <ac:spMkLst>
            <pc:docMk/>
            <pc:sldMk cId="2108436327" sldId="92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02:09.045" v="1426" actId="478"/>
          <ac:picMkLst>
            <pc:docMk/>
            <pc:sldMk cId="2108436327" sldId="925"/>
            <ac:picMk id="6" creationId="{5E25F68F-C05E-4B2E-808B-1374607BF559}"/>
          </ac:picMkLst>
        </pc:picChg>
        <pc:picChg chg="add mod">
          <ac:chgData name="Alexander Hagelborn" userId="f0371911-c56b-4faa-b2b2-5d8eea706564" providerId="ADAL" clId="{1E4FAD54-FC2F-47E7-B7F4-05C008BD6A3C}" dt="2021-08-04T14:02:48.581" v="1429" actId="1076"/>
          <ac:picMkLst>
            <pc:docMk/>
            <pc:sldMk cId="2108436327" sldId="925"/>
            <ac:picMk id="11" creationId="{5D3557DA-5254-44CC-84F1-33D706F1FC14}"/>
          </ac:picMkLst>
        </pc:picChg>
      </pc:sldChg>
      <pc:sldChg chg="addSp delSp modSp add mod">
        <pc:chgData name="Alexander Hagelborn" userId="f0371911-c56b-4faa-b2b2-5d8eea706564" providerId="ADAL" clId="{1E4FAD54-FC2F-47E7-B7F4-05C008BD6A3C}" dt="2021-08-04T14:46:52.235" v="2592" actId="20577"/>
        <pc:sldMkLst>
          <pc:docMk/>
          <pc:sldMk cId="3491621871" sldId="926"/>
        </pc:sldMkLst>
        <pc:spChg chg="mod">
          <ac:chgData name="Alexander Hagelborn" userId="f0371911-c56b-4faa-b2b2-5d8eea706564" providerId="ADAL" clId="{1E4FAD54-FC2F-47E7-B7F4-05C008BD6A3C}" dt="2021-08-04T14:42:05.498" v="2276" actId="20577"/>
          <ac:spMkLst>
            <pc:docMk/>
            <pc:sldMk cId="3491621871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04T14:46:52.235" v="2592" actId="20577"/>
          <ac:spMkLst>
            <pc:docMk/>
            <pc:sldMk cId="3491621871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1E4FAD54-FC2F-47E7-B7F4-05C008BD6A3C}" dt="2021-08-04T14:46:48.459" v="2591" actId="1076"/>
          <ac:picMkLst>
            <pc:docMk/>
            <pc:sldMk cId="3491621871" sldId="926"/>
            <ac:picMk id="6" creationId="{1CC82C7C-658C-4604-A5EA-79639CE057F8}"/>
          </ac:picMkLst>
        </pc:picChg>
        <pc:picChg chg="del">
          <ac:chgData name="Alexander Hagelborn" userId="f0371911-c56b-4faa-b2b2-5d8eea706564" providerId="ADAL" clId="{1E4FAD54-FC2F-47E7-B7F4-05C008BD6A3C}" dt="2021-08-04T14:42:34.007" v="2325" actId="478"/>
          <ac:picMkLst>
            <pc:docMk/>
            <pc:sldMk cId="3491621871" sldId="926"/>
            <ac:picMk id="11" creationId="{5D3557DA-5254-44CC-84F1-33D706F1FC14}"/>
          </ac:picMkLst>
        </pc:picChg>
      </pc:sldChg>
      <pc:sldChg chg="addSp delSp modSp add mod">
        <pc:chgData name="Alexander Hagelborn" userId="f0371911-c56b-4faa-b2b2-5d8eea706564" providerId="ADAL" clId="{1E4FAD54-FC2F-47E7-B7F4-05C008BD6A3C}" dt="2021-08-11T15:53:45.828" v="3200" actId="1076"/>
        <pc:sldMkLst>
          <pc:docMk/>
          <pc:sldMk cId="160392081" sldId="927"/>
        </pc:sldMkLst>
        <pc:spChg chg="mod">
          <ac:chgData name="Alexander Hagelborn" userId="f0371911-c56b-4faa-b2b2-5d8eea706564" providerId="ADAL" clId="{1E4FAD54-FC2F-47E7-B7F4-05C008BD6A3C}" dt="2021-08-11T15:43:29.295" v="2707" actId="20577"/>
          <ac:spMkLst>
            <pc:docMk/>
            <pc:sldMk cId="160392081" sldId="927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1T15:46:12.776" v="3078" actId="20577"/>
          <ac:spMkLst>
            <pc:docMk/>
            <pc:sldMk cId="160392081" sldId="927"/>
            <ac:spMk id="8" creationId="{2A5073E2-C19D-42D2-B84E-779D7C51ECD6}"/>
          </ac:spMkLst>
        </pc:spChg>
        <pc:graphicFrameChg chg="add del mod modGraphic">
          <ac:chgData name="Alexander Hagelborn" userId="f0371911-c56b-4faa-b2b2-5d8eea706564" providerId="ADAL" clId="{1E4FAD54-FC2F-47E7-B7F4-05C008BD6A3C}" dt="2021-08-11T15:52:50.098" v="3145" actId="478"/>
          <ac:graphicFrameMkLst>
            <pc:docMk/>
            <pc:sldMk cId="160392081" sldId="927"/>
            <ac:graphicFrameMk id="2" creationId="{5567A3AA-1155-4D21-B921-488ECD8EF792}"/>
          </ac:graphicFrameMkLst>
        </pc:graphicFrameChg>
        <pc:graphicFrameChg chg="add mod modGraphic">
          <ac:chgData name="Alexander Hagelborn" userId="f0371911-c56b-4faa-b2b2-5d8eea706564" providerId="ADAL" clId="{1E4FAD54-FC2F-47E7-B7F4-05C008BD6A3C}" dt="2021-08-11T15:53:45.828" v="3200" actId="1076"/>
          <ac:graphicFrameMkLst>
            <pc:docMk/>
            <pc:sldMk cId="160392081" sldId="927"/>
            <ac:graphicFrameMk id="11" creationId="{D2D01262-2633-478E-9095-A136CDCA8946}"/>
          </ac:graphicFrameMkLst>
        </pc:graphicFrameChg>
        <pc:picChg chg="del">
          <ac:chgData name="Alexander Hagelborn" userId="f0371911-c56b-4faa-b2b2-5d8eea706564" providerId="ADAL" clId="{1E4FAD54-FC2F-47E7-B7F4-05C008BD6A3C}" dt="2021-08-06T07:39:34.824" v="2616" actId="478"/>
          <ac:picMkLst>
            <pc:docMk/>
            <pc:sldMk cId="160392081" sldId="927"/>
            <ac:picMk id="6" creationId="{1CC82C7C-658C-4604-A5EA-79639CE057F8}"/>
          </ac:picMkLst>
        </pc:picChg>
      </pc:sldChg>
    </pc:docChg>
  </pc:docChgLst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Alexander Hagelborn" userId="f0371911-c56b-4faa-b2b2-5d8eea706564" providerId="ADAL" clId="{8D19506A-17A8-4C0B-8453-424F18BEE304}"/>
    <pc:docChg chg="undo custSel addSld delSld modSld sldOrd modSection">
      <pc:chgData name="Alexander Hagelborn" userId="f0371911-c56b-4faa-b2b2-5d8eea706564" providerId="ADAL" clId="{8D19506A-17A8-4C0B-8453-424F18BEE304}" dt="2021-08-21T13:56:53.442" v="3653"/>
      <pc:docMkLst>
        <pc:docMk/>
      </pc:docMkLst>
      <pc:sldChg chg="modSp mod">
        <pc:chgData name="Alexander Hagelborn" userId="f0371911-c56b-4faa-b2b2-5d8eea706564" providerId="ADAL" clId="{8D19506A-17A8-4C0B-8453-424F18BEE304}" dt="2021-08-16T07:36:27.084" v="79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8D19506A-17A8-4C0B-8453-424F18BEE304}" dt="2021-08-16T07:36:27.084" v="7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8D19506A-17A8-4C0B-8453-424F18BEE304}" dt="2021-08-21T13:49:50.514" v="3646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8D19506A-17A8-4C0B-8453-424F18BEE304}" dt="2021-08-21T13:49:50.514" v="364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8D19506A-17A8-4C0B-8453-424F18BEE304}" dt="2021-08-16T07:36:54.762" v="123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8D19506A-17A8-4C0B-8453-424F18BEE304}" dt="2021-08-16T07:36:54.762" v="123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8D19506A-17A8-4C0B-8453-424F18BEE304}" dt="2021-08-16T07:57:17.741" v="944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8D19506A-17A8-4C0B-8453-424F18BEE304}" dt="2021-08-16T07:49:57.359" v="569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8D19506A-17A8-4C0B-8453-424F18BEE304}" dt="2021-08-16T07:57:17.741" v="944" actId="20577"/>
          <ac:spMkLst>
            <pc:docMk/>
            <pc:sldMk cId="2233608678" sldId="919"/>
            <ac:spMk id="8" creationId="{2A5073E2-C19D-42D2-B84E-779D7C51ECD6}"/>
          </ac:spMkLst>
        </pc:spChg>
      </pc:sldChg>
      <pc:sldChg chg="addSp delSp modSp mod">
        <pc:chgData name="Alexander Hagelborn" userId="f0371911-c56b-4faa-b2b2-5d8eea706564" providerId="ADAL" clId="{8D19506A-17A8-4C0B-8453-424F18BEE304}" dt="2021-08-21T13:51:38.703" v="3647" actId="1076"/>
        <pc:sldMkLst>
          <pc:docMk/>
          <pc:sldMk cId="3003276054" sldId="924"/>
        </pc:sldMkLst>
        <pc:spChg chg="mod">
          <ac:chgData name="Alexander Hagelborn" userId="f0371911-c56b-4faa-b2b2-5d8eea706564" providerId="ADAL" clId="{8D19506A-17A8-4C0B-8453-424F18BEE304}" dt="2021-08-16T07:58:10.672" v="956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8D19506A-17A8-4C0B-8453-424F18BEE304}" dt="2021-08-16T09:40:45.614" v="2602" actId="20577"/>
          <ac:spMkLst>
            <pc:docMk/>
            <pc:sldMk cId="3003276054" sldId="924"/>
            <ac:spMk id="8" creationId="{2A5073E2-C19D-42D2-B84E-779D7C51ECD6}"/>
          </ac:spMkLst>
        </pc:spChg>
        <pc:picChg chg="del">
          <ac:chgData name="Alexander Hagelborn" userId="f0371911-c56b-4faa-b2b2-5d8eea706564" providerId="ADAL" clId="{8D19506A-17A8-4C0B-8453-424F18BEE304}" dt="2021-08-16T07:58:13.179" v="958" actId="478"/>
          <ac:picMkLst>
            <pc:docMk/>
            <pc:sldMk cId="3003276054" sldId="924"/>
            <ac:picMk id="11" creationId="{B72ED192-4B37-4478-BEA7-42740A368B0B}"/>
          </ac:picMkLst>
        </pc:picChg>
        <pc:picChg chg="del">
          <ac:chgData name="Alexander Hagelborn" userId="f0371911-c56b-4faa-b2b2-5d8eea706564" providerId="ADAL" clId="{8D19506A-17A8-4C0B-8453-424F18BEE304}" dt="2021-08-16T07:58:12.600" v="957" actId="478"/>
          <ac:picMkLst>
            <pc:docMk/>
            <pc:sldMk cId="3003276054" sldId="924"/>
            <ac:picMk id="1026" creationId="{58D4D61B-8D9F-4233-95AC-09FF73720BE9}"/>
          </ac:picMkLst>
        </pc:picChg>
        <pc:picChg chg="add mod">
          <ac:chgData name="Alexander Hagelborn" userId="f0371911-c56b-4faa-b2b2-5d8eea706564" providerId="ADAL" clId="{8D19506A-17A8-4C0B-8453-424F18BEE304}" dt="2021-08-21T13:51:38.703" v="3647" actId="1076"/>
          <ac:picMkLst>
            <pc:docMk/>
            <pc:sldMk cId="3003276054" sldId="924"/>
            <ac:picMk id="2050" creationId="{55381910-C134-47EA-8B66-F79E865E233E}"/>
          </ac:picMkLst>
        </pc:picChg>
      </pc:sldChg>
      <pc:sldChg chg="addSp delSp modSp add mod">
        <pc:chgData name="Alexander Hagelborn" userId="f0371911-c56b-4faa-b2b2-5d8eea706564" providerId="ADAL" clId="{8D19506A-17A8-4C0B-8453-424F18BEE304}" dt="2021-08-16T12:42:30.187" v="3635" actId="114"/>
        <pc:sldMkLst>
          <pc:docMk/>
          <pc:sldMk cId="1786720318" sldId="925"/>
        </pc:sldMkLst>
        <pc:spChg chg="add del">
          <ac:chgData name="Alexander Hagelborn" userId="f0371911-c56b-4faa-b2b2-5d8eea706564" providerId="ADAL" clId="{8D19506A-17A8-4C0B-8453-424F18BEE304}" dt="2021-08-16T09:32:23.873" v="1713"/>
          <ac:spMkLst>
            <pc:docMk/>
            <pc:sldMk cId="1786720318" sldId="925"/>
            <ac:spMk id="2" creationId="{AE03A4FE-7057-4C47-90BA-61451924E44D}"/>
          </ac:spMkLst>
        </pc:spChg>
        <pc:spChg chg="mod">
          <ac:chgData name="Alexander Hagelborn" userId="f0371911-c56b-4faa-b2b2-5d8eea706564" providerId="ADAL" clId="{8D19506A-17A8-4C0B-8453-424F18BEE304}" dt="2021-08-16T09:31:29.653" v="1622" actId="20577"/>
          <ac:spMkLst>
            <pc:docMk/>
            <pc:sldMk cId="1786720318" sldId="925"/>
            <ac:spMk id="3" creationId="{C5405242-625D-4D4F-AD1C-6EB69A36A8E9}"/>
          </ac:spMkLst>
        </pc:spChg>
        <pc:spChg chg="add del">
          <ac:chgData name="Alexander Hagelborn" userId="f0371911-c56b-4faa-b2b2-5d8eea706564" providerId="ADAL" clId="{8D19506A-17A8-4C0B-8453-424F18BEE304}" dt="2021-08-16T09:32:28.194" v="1715"/>
          <ac:spMkLst>
            <pc:docMk/>
            <pc:sldMk cId="1786720318" sldId="925"/>
            <ac:spMk id="6" creationId="{4823A916-2AE9-4BB5-81FC-FD552E657DA7}"/>
          </ac:spMkLst>
        </pc:spChg>
        <pc:spChg chg="mod">
          <ac:chgData name="Alexander Hagelborn" userId="f0371911-c56b-4faa-b2b2-5d8eea706564" providerId="ADAL" clId="{8D19506A-17A8-4C0B-8453-424F18BEE304}" dt="2021-08-16T12:42:30.187" v="3635" actId="114"/>
          <ac:spMkLst>
            <pc:docMk/>
            <pc:sldMk cId="1786720318" sldId="925"/>
            <ac:spMk id="8" creationId="{2A5073E2-C19D-42D2-B84E-779D7C51ECD6}"/>
          </ac:spMkLst>
        </pc:spChg>
        <pc:spChg chg="add del">
          <ac:chgData name="Alexander Hagelborn" userId="f0371911-c56b-4faa-b2b2-5d8eea706564" providerId="ADAL" clId="{8D19506A-17A8-4C0B-8453-424F18BEE304}" dt="2021-08-16T09:32:33.923" v="1717"/>
          <ac:spMkLst>
            <pc:docMk/>
            <pc:sldMk cId="1786720318" sldId="925"/>
            <ac:spMk id="9" creationId="{A5B4113A-1C3A-4862-8554-DCD41C9F05BA}"/>
          </ac:spMkLst>
        </pc:spChg>
        <pc:picChg chg="add mod">
          <ac:chgData name="Alexander Hagelborn" userId="f0371911-c56b-4faa-b2b2-5d8eea706564" providerId="ADAL" clId="{8D19506A-17A8-4C0B-8453-424F18BEE304}" dt="2021-08-16T10:53:44.157" v="3375" actId="1076"/>
          <ac:picMkLst>
            <pc:docMk/>
            <pc:sldMk cId="1786720318" sldId="925"/>
            <ac:picMk id="1032" creationId="{71737DB7-A1DC-49CA-872A-01C539084321}"/>
          </ac:picMkLst>
        </pc:picChg>
      </pc:sldChg>
      <pc:sldChg chg="del">
        <pc:chgData name="Alexander Hagelborn" userId="f0371911-c56b-4faa-b2b2-5d8eea706564" providerId="ADAL" clId="{8D19506A-17A8-4C0B-8453-424F18BEE304}" dt="2021-08-16T07:37:20.947" v="169" actId="47"/>
        <pc:sldMkLst>
          <pc:docMk/>
          <pc:sldMk cId="2108436327" sldId="925"/>
        </pc:sldMkLst>
      </pc:sldChg>
      <pc:sldChg chg="addSp modSp add mod modNotesTx">
        <pc:chgData name="Alexander Hagelborn" userId="f0371911-c56b-4faa-b2b2-5d8eea706564" providerId="ADAL" clId="{8D19506A-17A8-4C0B-8453-424F18BEE304}" dt="2021-08-16T09:42:42.118" v="2607" actId="1076"/>
        <pc:sldMkLst>
          <pc:docMk/>
          <pc:sldMk cId="3185639327" sldId="926"/>
        </pc:sldMkLst>
        <pc:spChg chg="mod">
          <ac:chgData name="Alexander Hagelborn" userId="f0371911-c56b-4faa-b2b2-5d8eea706564" providerId="ADAL" clId="{8D19506A-17A8-4C0B-8453-424F18BEE304}" dt="2021-08-16T09:33:20.392" v="1747" actId="20577"/>
          <ac:spMkLst>
            <pc:docMk/>
            <pc:sldMk cId="3185639327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8D19506A-17A8-4C0B-8453-424F18BEE304}" dt="2021-08-16T09:38:53.572" v="2476" actId="20577"/>
          <ac:spMkLst>
            <pc:docMk/>
            <pc:sldMk cId="3185639327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8D19506A-17A8-4C0B-8453-424F18BEE304}" dt="2021-08-16T09:42:42.118" v="2607" actId="1076"/>
          <ac:picMkLst>
            <pc:docMk/>
            <pc:sldMk cId="3185639327" sldId="926"/>
            <ac:picMk id="9" creationId="{38C69520-9200-4897-8132-EB76D04D49A1}"/>
          </ac:picMkLst>
        </pc:picChg>
      </pc:sldChg>
      <pc:sldChg chg="del">
        <pc:chgData name="Alexander Hagelborn" userId="f0371911-c56b-4faa-b2b2-5d8eea706564" providerId="ADAL" clId="{8D19506A-17A8-4C0B-8453-424F18BEE304}" dt="2021-08-16T07:37:20.947" v="169" actId="47"/>
        <pc:sldMkLst>
          <pc:docMk/>
          <pc:sldMk cId="3491621871" sldId="926"/>
        </pc:sldMkLst>
      </pc:sldChg>
      <pc:sldChg chg="del">
        <pc:chgData name="Alexander Hagelborn" userId="f0371911-c56b-4faa-b2b2-5d8eea706564" providerId="ADAL" clId="{8D19506A-17A8-4C0B-8453-424F18BEE304}" dt="2021-08-16T07:37:20.947" v="169" actId="47"/>
        <pc:sldMkLst>
          <pc:docMk/>
          <pc:sldMk cId="160392081" sldId="927"/>
        </pc:sldMkLst>
      </pc:sldChg>
      <pc:sldChg chg="addSp delSp modSp add mod">
        <pc:chgData name="Alexander Hagelborn" userId="f0371911-c56b-4faa-b2b2-5d8eea706564" providerId="ADAL" clId="{8D19506A-17A8-4C0B-8453-424F18BEE304}" dt="2021-08-16T11:30:53.167" v="3601" actId="1076"/>
        <pc:sldMkLst>
          <pc:docMk/>
          <pc:sldMk cId="2676436554" sldId="927"/>
        </pc:sldMkLst>
        <pc:spChg chg="mod">
          <ac:chgData name="Alexander Hagelborn" userId="f0371911-c56b-4faa-b2b2-5d8eea706564" providerId="ADAL" clId="{8D19506A-17A8-4C0B-8453-424F18BEE304}" dt="2021-08-16T11:02:45.964" v="3388" actId="20577"/>
          <ac:spMkLst>
            <pc:docMk/>
            <pc:sldMk cId="2676436554" sldId="927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8D19506A-17A8-4C0B-8453-424F18BEE304}" dt="2021-08-16T11:06:17.452" v="3417" actId="478"/>
          <ac:spMkLst>
            <pc:docMk/>
            <pc:sldMk cId="2676436554" sldId="927"/>
            <ac:spMk id="8" creationId="{2A5073E2-C19D-42D2-B84E-779D7C51ECD6}"/>
          </ac:spMkLst>
        </pc:spChg>
        <pc:spChg chg="add del mod">
          <ac:chgData name="Alexander Hagelborn" userId="f0371911-c56b-4faa-b2b2-5d8eea706564" providerId="ADAL" clId="{8D19506A-17A8-4C0B-8453-424F18BEE304}" dt="2021-08-16T11:06:10.278" v="3415" actId="11529"/>
          <ac:spMkLst>
            <pc:docMk/>
            <pc:sldMk cId="2676436554" sldId="927"/>
            <ac:spMk id="9" creationId="{71D18E4B-E39E-435B-B47E-E73A3E1DE1FD}"/>
          </ac:spMkLst>
        </pc:spChg>
        <pc:spChg chg="add del mod">
          <ac:chgData name="Alexander Hagelborn" userId="f0371911-c56b-4faa-b2b2-5d8eea706564" providerId="ADAL" clId="{8D19506A-17A8-4C0B-8453-424F18BEE304}" dt="2021-08-16T11:15:23.115" v="3446" actId="478"/>
          <ac:spMkLst>
            <pc:docMk/>
            <pc:sldMk cId="2676436554" sldId="927"/>
            <ac:spMk id="14" creationId="{221C0428-B0C2-4D69-A0DA-0754C0CDD600}"/>
          </ac:spMkLst>
        </pc:spChg>
        <pc:spChg chg="add del mod">
          <ac:chgData name="Alexander Hagelborn" userId="f0371911-c56b-4faa-b2b2-5d8eea706564" providerId="ADAL" clId="{8D19506A-17A8-4C0B-8453-424F18BEE304}" dt="2021-08-16T11:15:25.445" v="3447" actId="478"/>
          <ac:spMkLst>
            <pc:docMk/>
            <pc:sldMk cId="2676436554" sldId="927"/>
            <ac:spMk id="15" creationId="{D40E23B2-D3FD-4B35-B101-04EE06953783}"/>
          </ac:spMkLst>
        </pc:spChg>
        <pc:spChg chg="add del mod">
          <ac:chgData name="Alexander Hagelborn" userId="f0371911-c56b-4faa-b2b2-5d8eea706564" providerId="ADAL" clId="{8D19506A-17A8-4C0B-8453-424F18BEE304}" dt="2021-08-16T11:15:29.847" v="3449" actId="478"/>
          <ac:spMkLst>
            <pc:docMk/>
            <pc:sldMk cId="2676436554" sldId="927"/>
            <ac:spMk id="16" creationId="{E4F051A9-E7F3-445D-BD37-132D666C1915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19" creationId="{44B60113-A49A-479D-B4F9-4DB981EBD1D2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0" creationId="{D131DE3B-B20D-45DC-8257-DFD10F565350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1" creationId="{833ADEEE-35D9-4945-B0D5-8EB908D53D67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2" creationId="{AD984F7E-03B6-4C06-BCCD-FFD493E9F7D5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3" creationId="{728F6B0E-B8E2-4C2B-BDB9-2B78B2740EC1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4" creationId="{FF49CAAA-3CEB-4737-BC93-7328BD420160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5" creationId="{D356F088-BFAF-4671-A251-926D9FDA9497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6" creationId="{4B6753B0-0335-4D5F-84AC-161FC9823463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7" creationId="{5235E009-AA30-4183-B96E-768E41CAC90C}"/>
          </ac:spMkLst>
        </pc:spChg>
        <pc:picChg chg="add del mod">
          <ac:chgData name="Alexander Hagelborn" userId="f0371911-c56b-4faa-b2b2-5d8eea706564" providerId="ADAL" clId="{8D19506A-17A8-4C0B-8453-424F18BEE304}" dt="2021-08-16T11:06:32.745" v="3419" actId="478"/>
          <ac:picMkLst>
            <pc:docMk/>
            <pc:sldMk cId="2676436554" sldId="927"/>
            <ac:picMk id="6" creationId="{E7775865-CE7C-4B63-B1CB-AF12B04A2E3B}"/>
          </ac:picMkLst>
        </pc:picChg>
        <pc:picChg chg="add del mod">
          <ac:chgData name="Alexander Hagelborn" userId="f0371911-c56b-4faa-b2b2-5d8eea706564" providerId="ADAL" clId="{8D19506A-17A8-4C0B-8453-424F18BEE304}" dt="2021-08-16T11:14:55.419" v="3435" actId="478"/>
          <ac:picMkLst>
            <pc:docMk/>
            <pc:sldMk cId="2676436554" sldId="927"/>
            <ac:picMk id="13" creationId="{DEDFFEF1-7247-494E-BEED-12836996CCC3}"/>
          </ac:picMkLst>
        </pc:picChg>
        <pc:picChg chg="add mod">
          <ac:chgData name="Alexander Hagelborn" userId="f0371911-c56b-4faa-b2b2-5d8eea706564" providerId="ADAL" clId="{8D19506A-17A8-4C0B-8453-424F18BEE304}" dt="2021-08-16T11:30:53.167" v="3601" actId="1076"/>
          <ac:picMkLst>
            <pc:docMk/>
            <pc:sldMk cId="2676436554" sldId="927"/>
            <ac:picMk id="18" creationId="{EDD90534-1CB7-49B9-85A7-03C846A7F3DC}"/>
          </ac:picMkLst>
        </pc:picChg>
        <pc:picChg chg="del mod">
          <ac:chgData name="Alexander Hagelborn" userId="f0371911-c56b-4faa-b2b2-5d8eea706564" providerId="ADAL" clId="{8D19506A-17A8-4C0B-8453-424F18BEE304}" dt="2021-08-16T11:05:16.714" v="3409" actId="478"/>
          <ac:picMkLst>
            <pc:docMk/>
            <pc:sldMk cId="2676436554" sldId="927"/>
            <ac:picMk id="1032" creationId="{71737DB7-A1DC-49CA-872A-01C539084321}"/>
          </ac:picMkLst>
        </pc:picChg>
      </pc:sldChg>
      <pc:sldChg chg="add ord">
        <pc:chgData name="Alexander Hagelborn" userId="f0371911-c56b-4faa-b2b2-5d8eea706564" providerId="ADAL" clId="{8D19506A-17A8-4C0B-8453-424F18BEE304}" dt="2021-08-21T13:56:40.580" v="3650"/>
        <pc:sldMkLst>
          <pc:docMk/>
          <pc:sldMk cId="2040675385" sldId="928"/>
        </pc:sldMkLst>
      </pc:sldChg>
      <pc:sldChg chg="add ord">
        <pc:chgData name="Alexander Hagelborn" userId="f0371911-c56b-4faa-b2b2-5d8eea706564" providerId="ADAL" clId="{8D19506A-17A8-4C0B-8453-424F18BEE304}" dt="2021-08-21T13:56:53.442" v="3653"/>
        <pc:sldMkLst>
          <pc:docMk/>
          <pc:sldMk cId="570170879" sldId="930"/>
        </pc:sldMkLst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711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346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</a:t>
            </a:r>
            <a:r>
              <a:rPr lang="en-GB" dirty="0" err="1"/>
              <a:t>princip</a:t>
            </a:r>
            <a:r>
              <a:rPr lang="en-GB" dirty="0"/>
              <a:t>: </a:t>
            </a:r>
            <a:r>
              <a:rPr lang="en-GB" dirty="0" err="1"/>
              <a:t>fördelar</a:t>
            </a:r>
            <a:r>
              <a:rPr lang="en-GB" dirty="0"/>
              <a:t>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spara</a:t>
            </a:r>
            <a:r>
              <a:rPr lang="en-GB" dirty="0"/>
              <a:t> </a:t>
            </a:r>
            <a:r>
              <a:rPr lang="en-GB" dirty="0" err="1"/>
              <a:t>tid</a:t>
            </a:r>
            <a:r>
              <a:rPr lang="en-GB" dirty="0"/>
              <a:t>, </a:t>
            </a:r>
            <a:r>
              <a:rPr lang="en-GB" dirty="0" err="1"/>
              <a:t>nackdelar</a:t>
            </a:r>
            <a:r>
              <a:rPr lang="en-GB" dirty="0"/>
              <a:t>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vi </a:t>
            </a:r>
            <a:r>
              <a:rPr lang="en-GB" dirty="0" err="1"/>
              <a:t>får</a:t>
            </a:r>
            <a:r>
              <a:rPr lang="en-GB" dirty="0"/>
              <a:t> </a:t>
            </a:r>
            <a:r>
              <a:rPr lang="en-GB" dirty="0" err="1"/>
              <a:t>mer</a:t>
            </a:r>
            <a:r>
              <a:rPr lang="en-GB" dirty="0"/>
              <a:t> </a:t>
            </a:r>
            <a:r>
              <a:rPr lang="en-GB" dirty="0" err="1"/>
              <a:t>arbete</a:t>
            </a:r>
            <a:r>
              <a:rPr lang="en-GB" dirty="0"/>
              <a:t>. Men det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värt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595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552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8719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883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UNIT TESTING OCH PYTEST</a:t>
            </a: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2021-09-06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+ VSCODE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41" y="1295997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Code (@code) | Twitter">
            <a:extLst>
              <a:ext uri="{FF2B5EF4-FFF2-40B4-BE49-F238E27FC236}">
                <a16:creationId xmlns:a16="http://schemas.microsoft.com/office/drawing/2014/main" id="{A842EC8D-5DAC-48F5-A065-A2A29FE48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18" y="16662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UNIT TESTING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PYTEST</a:t>
            </a: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905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Mentimeter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Att testa kod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Unit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testing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Unit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Pytest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AE9C5-BE1D-4504-91ED-9A54307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41" y="1857082"/>
            <a:ext cx="7705200" cy="32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ATT TESTA KOD MANUELLT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När man utvecklar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kodbas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lägger till funktionalitet är det viktigt att säkerställa att inga nya buggar tillförts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Testa manuellt: stoppa in data i ett system/funktion och verifiera att resultatet är rimligt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Detta kan fungera, men är det effektivt? Oftast inte!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Att testa kod manuellt fungerar men är sällan effektivt när man utvecklar en applikation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60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ATT TESTA KOD AUTOMATISKT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 att testa kod automatiskt måste vi skriva tester som kan köras – alltså mer kod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Fördelar: 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Många tester kan köras snabbt och effektivt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kan köra tester automatiskt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Nackdelar: 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måste definiera tester i kod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Dåliga tester (eller buggar) kan ge ett falskt sken av att systemet funkar	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e Test Pyramid. Thoughts on the test pyramid… | by Jessie Leung | Better  Programming">
            <a:extLst>
              <a:ext uri="{FF2B5EF4-FFF2-40B4-BE49-F238E27FC236}">
                <a16:creationId xmlns:a16="http://schemas.microsoft.com/office/drawing/2014/main" id="{38C69520-9200-4897-8132-EB76D04D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19" y="4108758"/>
            <a:ext cx="4413610" cy="240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3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UNIT TESTING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Unit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den enklaste och mest använda sortens testning inom mjukvaruutveckling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Som namnet antyder handlar det om att testa små enheter av koden – enstaka funktioner eller moduler – istället för att testa ett helt system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 att kunna göra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unit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tests måste koden vara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modulär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Anledningen är att vi vill isolera all funktionalitet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Med bra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unit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kan vi automatiskt testa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units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varje gång vi gör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commit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koden och se om alla komponenter fungerar som det ska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Test Pyramid. Thoughts on the test pyramid… | by Jessie Leung | Better  Programming">
            <a:extLst>
              <a:ext uri="{FF2B5EF4-FFF2-40B4-BE49-F238E27FC236}">
                <a16:creationId xmlns:a16="http://schemas.microsoft.com/office/drawing/2014/main" id="{55381910-C134-47EA-8B66-F79E865E2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12" y="4078864"/>
            <a:ext cx="4413610" cy="240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27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PYTEST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567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ett välanvänt bibliotek för att göra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unit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Lätt att använda- för att göra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unit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tests med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skriver vi bara vanliga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pythonfunktioner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lättaste sättet är att använda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assertions</a:t>
            </a: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letar automatiskt upp testfunktioner som följer ett standardformat: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Filer: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test_*.py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eller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*_test.py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Funktioner: vars namn börjar med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 att gruppera tester kan man även skriva testklasser 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Då man kör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kommer det att rapportera alla tester som inte passerar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est Automated Testing with Playwright">
            <a:extLst>
              <a:ext uri="{FF2B5EF4-FFF2-40B4-BE49-F238E27FC236}">
                <a16:creationId xmlns:a16="http://schemas.microsoft.com/office/drawing/2014/main" id="{71737DB7-A1DC-49CA-872A-01C53908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299" y="4553012"/>
            <a:ext cx="2917399" cy="170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2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PYTEST OUTPUT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DD90534-1CB7-49B9-85A7-03C846A7F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74" y="1295997"/>
            <a:ext cx="11385267" cy="44580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4B60113-A49A-479D-B4F9-4DB981EBD1D2}"/>
              </a:ext>
            </a:extLst>
          </p:cNvPr>
          <p:cNvSpPr/>
          <p:nvPr/>
        </p:nvSpPr>
        <p:spPr>
          <a:xfrm>
            <a:off x="409578" y="1325760"/>
            <a:ext cx="1428968" cy="21210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3ADEEE-35D9-4945-B0D5-8EB908D53D67}"/>
              </a:ext>
            </a:extLst>
          </p:cNvPr>
          <p:cNvSpPr/>
          <p:nvPr/>
        </p:nvSpPr>
        <p:spPr>
          <a:xfrm>
            <a:off x="409578" y="1636845"/>
            <a:ext cx="1428968" cy="36764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984F7E-03B6-4C06-BCCD-FFD493E9F7D5}"/>
              </a:ext>
            </a:extLst>
          </p:cNvPr>
          <p:cNvSpPr/>
          <p:nvPr/>
        </p:nvSpPr>
        <p:spPr>
          <a:xfrm>
            <a:off x="11187441" y="1636845"/>
            <a:ext cx="538900" cy="41477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F6B0E-B8E2-4C2B-BDB9-2B78B2740EC1}"/>
              </a:ext>
            </a:extLst>
          </p:cNvPr>
          <p:cNvSpPr/>
          <p:nvPr/>
        </p:nvSpPr>
        <p:spPr>
          <a:xfrm>
            <a:off x="409578" y="2565580"/>
            <a:ext cx="2180596" cy="128656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49CAAA-3CEB-4737-BC93-7328BD420160}"/>
              </a:ext>
            </a:extLst>
          </p:cNvPr>
          <p:cNvSpPr/>
          <p:nvPr/>
        </p:nvSpPr>
        <p:spPr>
          <a:xfrm>
            <a:off x="409578" y="5121726"/>
            <a:ext cx="6653615" cy="61783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1DE3B-B20D-45DC-8257-DFD10F565350}"/>
              </a:ext>
            </a:extLst>
          </p:cNvPr>
          <p:cNvSpPr txBox="1"/>
          <p:nvPr/>
        </p:nvSpPr>
        <p:spPr>
          <a:xfrm>
            <a:off x="9469332" y="1633241"/>
            <a:ext cx="19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Progress bar</a:t>
            </a:r>
            <a:endParaRPr lang="en-SE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6F088-BFAF-4671-A251-926D9FDA9497}"/>
              </a:ext>
            </a:extLst>
          </p:cNvPr>
          <p:cNvSpPr txBox="1"/>
          <p:nvPr/>
        </p:nvSpPr>
        <p:spPr>
          <a:xfrm>
            <a:off x="1953864" y="1265524"/>
            <a:ext cx="200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Antal</a:t>
            </a:r>
            <a:r>
              <a:rPr lang="en-US" dirty="0">
                <a:solidFill>
                  <a:schemeClr val="accent3"/>
                </a:solidFill>
              </a:rPr>
              <a:t> test</a:t>
            </a:r>
            <a:endParaRPr lang="en-SE" dirty="0">
              <a:solidFill>
                <a:schemeClr val="accent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753B0-0335-4D5F-84AC-161FC9823463}"/>
              </a:ext>
            </a:extLst>
          </p:cNvPr>
          <p:cNvSpPr txBox="1"/>
          <p:nvPr/>
        </p:nvSpPr>
        <p:spPr>
          <a:xfrm>
            <a:off x="1953864" y="1628773"/>
            <a:ext cx="27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Filer med test </a:t>
            </a:r>
            <a:r>
              <a:rPr lang="en-US" dirty="0" err="1">
                <a:solidFill>
                  <a:schemeClr val="accent3"/>
                </a:solidFill>
              </a:rPr>
              <a:t>hittade</a:t>
            </a:r>
            <a:endParaRPr lang="en-SE" dirty="0">
              <a:solidFill>
                <a:schemeClr val="accent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35E009-AA30-4183-B96E-768E41CAC90C}"/>
              </a:ext>
            </a:extLst>
          </p:cNvPr>
          <p:cNvSpPr txBox="1"/>
          <p:nvPr/>
        </p:nvSpPr>
        <p:spPr>
          <a:xfrm>
            <a:off x="2821131" y="2890609"/>
            <a:ext cx="444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Testfunktion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som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inte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passerar</a:t>
            </a:r>
            <a:endParaRPr lang="en-S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36554"/>
      </p:ext>
    </p:extLst>
  </p:cSld>
  <p:clrMapOvr>
    <a:masterClrMapping/>
  </p:clrMapOvr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402</Words>
  <Application>Microsoft Office PowerPoint</Application>
  <PresentationFormat>Widescreen</PresentationFormat>
  <Paragraphs>64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Montserrat Medium</vt:lpstr>
      <vt:lpstr>Calibri Light</vt:lpstr>
      <vt:lpstr>Arial</vt:lpstr>
      <vt:lpstr>Montserrat SemiBold</vt:lpstr>
      <vt:lpstr>Montserrat</vt:lpstr>
      <vt:lpstr>Calibri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3</cp:revision>
  <cp:lastPrinted>2020-10-01T13:49:27Z</cp:lastPrinted>
  <dcterms:created xsi:type="dcterms:W3CDTF">2020-09-22T16:22:26Z</dcterms:created>
  <dcterms:modified xsi:type="dcterms:W3CDTF">2021-08-21T13:56:56Z</dcterms:modified>
</cp:coreProperties>
</file>